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7" r:id="rId2"/>
    <p:sldId id="266" r:id="rId3"/>
    <p:sldId id="265" r:id="rId4"/>
    <p:sldId id="263" r:id="rId5"/>
    <p:sldId id="280" r:id="rId6"/>
    <p:sldId id="276" r:id="rId7"/>
    <p:sldId id="278" r:id="rId8"/>
    <p:sldId id="299" r:id="rId9"/>
    <p:sldId id="281" r:id="rId10"/>
    <p:sldId id="279" r:id="rId11"/>
    <p:sldId id="289" r:id="rId12"/>
    <p:sldId id="286" r:id="rId13"/>
    <p:sldId id="287" r:id="rId14"/>
    <p:sldId id="288" r:id="rId15"/>
    <p:sldId id="290" r:id="rId16"/>
    <p:sldId id="291" r:id="rId17"/>
    <p:sldId id="292" r:id="rId18"/>
    <p:sldId id="298" r:id="rId19"/>
    <p:sldId id="297" r:id="rId20"/>
    <p:sldId id="293" r:id="rId21"/>
    <p:sldId id="282" r:id="rId22"/>
    <p:sldId id="283" r:id="rId23"/>
    <p:sldId id="284" r:id="rId24"/>
    <p:sldId id="285" r:id="rId25"/>
    <p:sldId id="296" r:id="rId26"/>
  </p:sldIdLst>
  <p:sldSz cx="12192000" cy="6858000"/>
  <p:notesSz cx="6858000" cy="9144000"/>
  <p:embeddedFontLst>
    <p:embeddedFont>
      <p:font typeface="a옛날사진관3" panose="02020600000000000000" pitchFamily="18" charset="-127"/>
      <p:regular r:id="rId27"/>
    </p:embeddedFont>
    <p:embeddedFont>
      <p:font typeface="a옛날사진관4" panose="02020600000000000000" pitchFamily="18" charset="-127"/>
      <p:regular r:id="rId28"/>
    </p:embeddedFont>
    <p:embeddedFont>
      <p:font typeface="KoPub돋움체 Medium" panose="00000600000000000000" pitchFamily="2" charset="-127"/>
      <p:regular r:id="rId29"/>
    </p:embeddedFont>
    <p:embeddedFont>
      <p:font typeface="나눔바른고딕" panose="020B0603020101020101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71F"/>
    <a:srgbClr val="255927"/>
    <a:srgbClr val="2B672E"/>
    <a:srgbClr val="213020"/>
    <a:srgbClr val="163825"/>
    <a:srgbClr val="39780F"/>
    <a:srgbClr val="F2F2F2"/>
    <a:srgbClr val="179444"/>
    <a:srgbClr val="005A44"/>
    <a:srgbClr val="188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3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34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8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2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68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1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7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1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1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5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3253B-47DB-4094-A303-E20350D7FF2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98A84-31F9-427D-8D63-124822A57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51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farmpam/index.do#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2700000">
            <a:off x="4609128" y="1942128"/>
            <a:ext cx="2973745" cy="29737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535268" y="881154"/>
            <a:ext cx="3831772" cy="383721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324250" y="304801"/>
            <a:ext cx="6173452" cy="6182221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737197" y="2244240"/>
            <a:ext cx="2950828" cy="2955021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673309" y="758895"/>
            <a:ext cx="3782693" cy="3752746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603472" y="1243718"/>
            <a:ext cx="3840351" cy="380994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40580" y="291148"/>
            <a:ext cx="4132250" cy="409953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060819" y="3831928"/>
            <a:ext cx="1936449" cy="272991"/>
          </a:xfrm>
          <a:prstGeom prst="rect">
            <a:avLst/>
          </a:prstGeom>
          <a:solidFill>
            <a:srgbClr val="005A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2702" y="3828665"/>
            <a:ext cx="1493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MADE BY</a:t>
            </a:r>
            <a:r>
              <a:rPr lang="ko-KR" altLang="en-US" sz="1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불사조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02316" y="2721103"/>
            <a:ext cx="1549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005A44"/>
                    </a:gs>
                    <a:gs pos="100000">
                      <a:srgbClr val="219651"/>
                    </a:gs>
                  </a:gsLst>
                  <a:lin ang="5400000" scaled="1"/>
                </a:gra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Project</a:t>
            </a:r>
            <a:endParaRPr lang="ko-KR" altLang="en-US" sz="3200" b="1" dirty="0">
              <a:gradFill>
                <a:gsLst>
                  <a:gs pos="0">
                    <a:srgbClr val="005A44"/>
                  </a:gs>
                  <a:gs pos="100000">
                    <a:srgbClr val="219651"/>
                  </a:gs>
                </a:gsLst>
                <a:lin ang="5400000" scaled="1"/>
              </a:gra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27357" y="3178640"/>
            <a:ext cx="2002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gradFill>
                  <a:gsLst>
                    <a:gs pos="0">
                      <a:srgbClr val="005A44"/>
                    </a:gs>
                    <a:gs pos="100000">
                      <a:srgbClr val="219651"/>
                    </a:gs>
                  </a:gsLst>
                  <a:lin ang="5400000" scaled="1"/>
                </a:gra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Farmpam</a:t>
            </a:r>
            <a:endParaRPr lang="ko-KR" altLang="en-US" sz="3200" b="1" dirty="0">
              <a:gradFill>
                <a:gsLst>
                  <a:gs pos="0">
                    <a:srgbClr val="005A44"/>
                  </a:gs>
                  <a:gs pos="100000">
                    <a:srgbClr val="219651"/>
                  </a:gs>
                </a:gsLst>
                <a:lin ang="5400000" scaled="1"/>
              </a:gra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010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717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Welcome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A1D70-54AA-454C-9BBB-6103EF7E6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21" y="851611"/>
            <a:ext cx="3460930" cy="57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2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386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Index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332B2A-7385-47D8-BF5B-1BC35808D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8"/>
          <a:stretch/>
        </p:blipFill>
        <p:spPr>
          <a:xfrm>
            <a:off x="3495152" y="1277015"/>
            <a:ext cx="4053388" cy="523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8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837A77-ADD0-4538-9DD3-4ED1B41C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21" y="1277015"/>
            <a:ext cx="7421552" cy="51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3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회원가입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CBB477B-BCC3-47D9-943B-EB21F6D7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96" y="1389964"/>
            <a:ext cx="7054686" cy="50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테마별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카테고리</a:t>
            </a:r>
          </a:p>
        </p:txBody>
      </p:sp>
      <p:pic>
        <p:nvPicPr>
          <p:cNvPr id="4" name="그림 3" descr="텍스트, 그릇이(가) 표시된 사진&#10;&#10;자동 생성된 설명">
            <a:extLst>
              <a:ext uri="{FF2B5EF4-FFF2-40B4-BE49-F238E27FC236}">
                <a16:creationId xmlns:a16="http://schemas.microsoft.com/office/drawing/2014/main" id="{9C46F340-EC2D-4058-B180-5139E8320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6" y="1430285"/>
            <a:ext cx="3904893" cy="42069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A02F31-9148-44CF-B254-E365D9464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19" y="1430285"/>
            <a:ext cx="3315586" cy="2964533"/>
          </a:xfrm>
          <a:prstGeom prst="rect">
            <a:avLst/>
          </a:prstGeom>
        </p:spPr>
      </p:pic>
      <p:pic>
        <p:nvPicPr>
          <p:cNvPr id="12" name="그림 11" descr="텍스트, 스크린샷, 그릇이(가) 표시된 사진&#10;&#10;자동 생성된 설명">
            <a:extLst>
              <a:ext uri="{FF2B5EF4-FFF2-40B4-BE49-F238E27FC236}">
                <a16:creationId xmlns:a16="http://schemas.microsoft.com/office/drawing/2014/main" id="{DB48F0F3-E892-4675-B268-58590EB56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34" y="1430285"/>
            <a:ext cx="3502283" cy="39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53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상품 전체 카테고리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C2258-A2C0-4DBE-AD24-4F78949EB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04" y="1555592"/>
            <a:ext cx="4838095" cy="18476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B3252F-A984-4991-8320-7840EE5C0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36" y="420915"/>
            <a:ext cx="4362176" cy="60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66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상품 상세 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85EBDB-EBEA-4305-9B59-0309CEA1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1555592"/>
            <a:ext cx="8728364" cy="44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9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장바구니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78779-67DA-49C4-A7AC-5B41AA861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8"/>
          <a:stretch/>
        </p:blipFill>
        <p:spPr>
          <a:xfrm>
            <a:off x="4376133" y="617132"/>
            <a:ext cx="3917038" cy="592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판매자 상품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779C4B-FA5E-44C5-A0CA-ED5DD6390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" b="22803"/>
          <a:stretch/>
        </p:blipFill>
        <p:spPr>
          <a:xfrm>
            <a:off x="3708091" y="728637"/>
            <a:ext cx="3407271" cy="5744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0E03FE-9190-4BC5-A5EB-D807E9D61B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26" b="15559"/>
          <a:stretch/>
        </p:blipFill>
        <p:spPr>
          <a:xfrm>
            <a:off x="7499561" y="1277015"/>
            <a:ext cx="4025210" cy="33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457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About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페이지</a:t>
            </a:r>
          </a:p>
        </p:txBody>
      </p:sp>
      <p:pic>
        <p:nvPicPr>
          <p:cNvPr id="4" name="그림 3" descr="다른, 여러개, 야채이(가) 표시된 사진&#10;&#10;자동 생성된 설명">
            <a:extLst>
              <a:ext uri="{FF2B5EF4-FFF2-40B4-BE49-F238E27FC236}">
                <a16:creationId xmlns:a16="http://schemas.microsoft.com/office/drawing/2014/main" id="{C63E6508-2CCB-44F6-8913-9922E93EC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836" y="1107738"/>
            <a:ext cx="5540131" cy="52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2700000">
            <a:off x="1872904" y="2118877"/>
            <a:ext cx="832716" cy="832716"/>
          </a:xfrm>
          <a:prstGeom prst="rect">
            <a:avLst/>
          </a:prstGeom>
          <a:noFill/>
          <a:ln w="508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083917" y="227362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01226" y="3223478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algn="ctr"/>
            <a:r>
              <a:rPr lang="ko-KR" altLang="en-US" sz="1800" dirty="0"/>
              <a:t>프로젝트 소개</a:t>
            </a:r>
            <a:endParaRPr lang="en-US" altLang="ko-KR" sz="1800" dirty="0"/>
          </a:p>
          <a:p>
            <a:pPr algn="ctr"/>
            <a:r>
              <a:rPr lang="en-US" altLang="ko-KR" sz="1800" dirty="0"/>
              <a:t>&amp;</a:t>
            </a:r>
            <a:r>
              <a:rPr lang="ko-KR" altLang="en-US" sz="1800" dirty="0"/>
              <a:t> 구성</a:t>
            </a:r>
          </a:p>
        </p:txBody>
      </p:sp>
      <p:sp>
        <p:nvSpPr>
          <p:cNvPr id="28" name="직사각형 27"/>
          <p:cNvSpPr/>
          <p:nvPr/>
        </p:nvSpPr>
        <p:spPr>
          <a:xfrm rot="2700000">
            <a:off x="4367091" y="2118877"/>
            <a:ext cx="832716" cy="832716"/>
          </a:xfrm>
          <a:prstGeom prst="rect">
            <a:avLst/>
          </a:prstGeom>
          <a:noFill/>
          <a:ln w="508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578104" y="227362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84732" y="3223478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800" dirty="0"/>
              <a:t>페이지 소개</a:t>
            </a:r>
          </a:p>
        </p:txBody>
      </p:sp>
      <p:sp>
        <p:nvSpPr>
          <p:cNvPr id="31" name="직사각형 30"/>
          <p:cNvSpPr/>
          <p:nvPr/>
        </p:nvSpPr>
        <p:spPr>
          <a:xfrm rot="2700000">
            <a:off x="6861278" y="2118877"/>
            <a:ext cx="832716" cy="832716"/>
          </a:xfrm>
          <a:prstGeom prst="rect">
            <a:avLst/>
          </a:prstGeom>
          <a:noFill/>
          <a:ln w="508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072291" y="227362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3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78919" y="322347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sz="1800" dirty="0"/>
              <a:t>프로젝트 시연</a:t>
            </a:r>
          </a:p>
        </p:txBody>
      </p:sp>
      <p:sp>
        <p:nvSpPr>
          <p:cNvPr id="34" name="직사각형 33"/>
          <p:cNvSpPr/>
          <p:nvPr/>
        </p:nvSpPr>
        <p:spPr>
          <a:xfrm rot="2700000">
            <a:off x="9355466" y="2118877"/>
            <a:ext cx="832716" cy="832716"/>
          </a:xfrm>
          <a:prstGeom prst="rect">
            <a:avLst/>
          </a:prstGeom>
          <a:noFill/>
          <a:ln w="508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566479" y="227362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4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93337" y="3223478"/>
            <a:ext cx="1167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algn="ctr"/>
            <a:r>
              <a:rPr lang="en-US" altLang="ko-KR" sz="1800" dirty="0" err="1"/>
              <a:t>FeedBack</a:t>
            </a:r>
            <a:endParaRPr lang="en-US" altLang="ko-KR" sz="1800" dirty="0"/>
          </a:p>
          <a:p>
            <a:pPr algn="ctr"/>
            <a:r>
              <a:rPr lang="en-US" altLang="ko-KR" sz="1800" dirty="0"/>
              <a:t>&amp;</a:t>
            </a:r>
          </a:p>
          <a:p>
            <a:pPr algn="ctr"/>
            <a:r>
              <a:rPr lang="en-US" altLang="ko-KR" sz="1800" dirty="0" err="1"/>
              <a:t>QnA</a:t>
            </a:r>
            <a:endParaRPr lang="ko-KR" alt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5189342" y="491698"/>
            <a:ext cx="1813317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INDEX</a:t>
            </a:r>
            <a:endParaRPr lang="ko-KR" altLang="en-US" sz="4300" dirty="0">
              <a:solidFill>
                <a:schemeClr val="bg1">
                  <a:lumMod val="9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742306" y="1437376"/>
            <a:ext cx="707389" cy="0"/>
          </a:xfrm>
          <a:prstGeom prst="line">
            <a:avLst/>
          </a:prstGeom>
          <a:ln w="82550">
            <a:solidFill>
              <a:schemeClr val="bg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804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406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상품 구매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유저 주문 관리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판매자 주문 관리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54FD7DF-CE56-4405-AE34-C30749C98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31" y="1287177"/>
            <a:ext cx="6930703" cy="51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5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 rot="2700000">
            <a:off x="1433763" y="1274923"/>
            <a:ext cx="2184388" cy="2184388"/>
          </a:xfrm>
          <a:prstGeom prst="rect">
            <a:avLst/>
          </a:prstGeom>
          <a:noFill/>
          <a:ln w="730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21891" y="1643842"/>
            <a:ext cx="1608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51086" y="2249767"/>
            <a:ext cx="4036097" cy="4041833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612602" y="3129595"/>
            <a:ext cx="3900306" cy="3905848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166002" y="4572561"/>
            <a:ext cx="2358588" cy="233991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883767" y="-44729"/>
            <a:ext cx="3424114" cy="339700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55074" y="3090392"/>
            <a:ext cx="3465292" cy="343785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388317" y="4680255"/>
            <a:ext cx="4132250" cy="409953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182358" y="4680255"/>
            <a:ext cx="4132250" cy="409953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91904" y="-337550"/>
            <a:ext cx="4036097" cy="4041833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49107" y="4752338"/>
            <a:ext cx="3260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프로젝트 시연</a:t>
            </a:r>
            <a:endParaRPr lang="ko-KR" altLang="en-US" sz="40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39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 rot="2700000">
            <a:off x="1433763" y="1274923"/>
            <a:ext cx="2184388" cy="2184388"/>
          </a:xfrm>
          <a:prstGeom prst="rect">
            <a:avLst/>
          </a:prstGeom>
          <a:noFill/>
          <a:ln w="730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21891" y="1643842"/>
            <a:ext cx="1608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04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51086" y="2249767"/>
            <a:ext cx="4036097" cy="4041833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612602" y="3129595"/>
            <a:ext cx="3900306" cy="3905848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166002" y="4572561"/>
            <a:ext cx="2358588" cy="233991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883767" y="-44729"/>
            <a:ext cx="3424114" cy="339700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55074" y="3090392"/>
            <a:ext cx="3465292" cy="343785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388317" y="4680255"/>
            <a:ext cx="4132250" cy="409953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182358" y="4680255"/>
            <a:ext cx="4132250" cy="409953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91904" y="-337550"/>
            <a:ext cx="4036097" cy="4041833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96891" y="4270683"/>
            <a:ext cx="27251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FeedBack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&amp;</a:t>
            </a:r>
          </a:p>
          <a:p>
            <a:r>
              <a:rPr lang="en-US" altLang="ko-KR" sz="4000" dirty="0" err="1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QnA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143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4483" y="420915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279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FeedBack</a:t>
            </a:r>
            <a:r>
              <a:rPr lang="en-US" altLang="ko-KR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&amp; </a:t>
            </a:r>
            <a:r>
              <a:rPr lang="en-US" altLang="ko-KR" sz="24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QnA</a:t>
            </a:r>
            <a:endParaRPr lang="ko-KR" altLang="en-US" sz="24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199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C5BBE-F038-47C7-BAF3-51634BE13EDD}"/>
              </a:ext>
            </a:extLst>
          </p:cNvPr>
          <p:cNvSpPr txBox="1"/>
          <p:nvPr/>
        </p:nvSpPr>
        <p:spPr>
          <a:xfrm>
            <a:off x="995000" y="1776958"/>
            <a:ext cx="9072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JSP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</a:t>
            </a:r>
            <a:r>
              <a:rPr lang="ko-KR" altLang="en-US" sz="2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사용했었으면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더 많은 기능을 구현할 수 있었겠지만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r>
              <a:rPr lang="en-US" altLang="ko-KR" sz="2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vue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spring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 사용하여서인지 배우면서 적용하느라 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넣고 싶었던 기능들을 구현하지 못한 점이 아쉽다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하지만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"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저번 프로젝트에 사용했던 언어와 다른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"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새로운 언어를 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웹프로젝트에 사용함으로써 강사님이 </a:t>
            </a:r>
            <a:r>
              <a:rPr lang="ko-KR" altLang="en-US" sz="2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가르쳐주신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모든 걸 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습득할 수 있었음에 의의를 두려고 한다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많은 언어를 배우고 이용해봐서 좋았다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35301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279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FeedBack</a:t>
            </a:r>
            <a:r>
              <a:rPr lang="en-US" altLang="ko-KR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&amp; </a:t>
            </a:r>
            <a:r>
              <a:rPr lang="en-US" altLang="ko-KR" sz="24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QnA</a:t>
            </a:r>
            <a:endParaRPr lang="ko-KR" altLang="en-US" sz="24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QnA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2B650F-F1DD-4E8A-8B08-CDB519AB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59" y="1196769"/>
            <a:ext cx="3920176" cy="3920176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CEE824-3A21-4CE6-BEC4-F2FBAE8552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8" y="3851564"/>
            <a:ext cx="3396589" cy="25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8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D09F83-4574-4A92-8328-A1671B5DED0A}"/>
              </a:ext>
            </a:extLst>
          </p:cNvPr>
          <p:cNvSpPr txBox="1"/>
          <p:nvPr/>
        </p:nvSpPr>
        <p:spPr>
          <a:xfrm>
            <a:off x="2881745" y="1136073"/>
            <a:ext cx="5883564" cy="175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91A06-64EF-4B63-BAA5-9F9D118E0834}"/>
              </a:ext>
            </a:extLst>
          </p:cNvPr>
          <p:cNvSpPr txBox="1"/>
          <p:nvPr/>
        </p:nvSpPr>
        <p:spPr>
          <a:xfrm>
            <a:off x="3673176" y="4707211"/>
            <a:ext cx="45685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Thank You!</a:t>
            </a:r>
            <a:endParaRPr lang="ko-KR" altLang="en-US" sz="6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6" name="그림 5" descr="사람, 실내, 남자이(가) 표시된 사진&#10;&#10;자동 생성된 설명">
            <a:extLst>
              <a:ext uri="{FF2B5EF4-FFF2-40B4-BE49-F238E27FC236}">
                <a16:creationId xmlns:a16="http://schemas.microsoft.com/office/drawing/2014/main" id="{11F1E103-53E1-4EC9-84F6-F1C2FD108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10" y="1135126"/>
            <a:ext cx="4076398" cy="30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8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 rot="2700000">
            <a:off x="1433763" y="1274923"/>
            <a:ext cx="2184388" cy="2184388"/>
          </a:xfrm>
          <a:prstGeom prst="rect">
            <a:avLst/>
          </a:prstGeom>
          <a:noFill/>
          <a:ln w="730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21891" y="1643842"/>
            <a:ext cx="1608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51086" y="2249767"/>
            <a:ext cx="4036097" cy="4041833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612602" y="3129595"/>
            <a:ext cx="3900306" cy="3905848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166002" y="4572561"/>
            <a:ext cx="2358588" cy="233991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883767" y="-44729"/>
            <a:ext cx="3424114" cy="339700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55074" y="3090392"/>
            <a:ext cx="3465292" cy="343785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388317" y="4680255"/>
            <a:ext cx="4132250" cy="409953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182358" y="4680255"/>
            <a:ext cx="4132250" cy="409953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91904" y="-337550"/>
            <a:ext cx="4036097" cy="4041833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49107" y="4752338"/>
            <a:ext cx="34227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 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&amp;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407144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>
          <a:xfrm>
            <a:off x="0" y="0"/>
            <a:ext cx="12192000" cy="4324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349" y="435428"/>
            <a:ext cx="5460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ko-KR" altLang="en-US" dirty="0"/>
              <a:t>프로젝트 소개 </a:t>
            </a:r>
            <a:r>
              <a:rPr lang="en-US" altLang="ko-KR" dirty="0"/>
              <a:t>– </a:t>
            </a:r>
            <a:r>
              <a:rPr lang="ko-KR" altLang="en-US" dirty="0"/>
              <a:t>팀 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7313" y="1294791"/>
            <a:ext cx="2264229" cy="768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27313" y="1872426"/>
            <a:ext cx="3102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Team. </a:t>
            </a:r>
            <a:r>
              <a:rPr lang="ko-KR" altLang="en-US" sz="4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불사조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9892" y="5208830"/>
            <a:ext cx="2338251" cy="1336662"/>
            <a:chOff x="1627113" y="5174682"/>
            <a:chExt cx="2338251" cy="708147"/>
          </a:xfrm>
        </p:grpSpPr>
        <p:sp>
          <p:nvSpPr>
            <p:cNvPr id="17" name="TextBox 16"/>
            <p:cNvSpPr txBox="1"/>
            <p:nvPr/>
          </p:nvSpPr>
          <p:spPr>
            <a:xfrm>
              <a:off x="1627113" y="5174682"/>
              <a:ext cx="2089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>
                      <a:lumMod val="9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defRPr>
              </a:lvl1pPr>
            </a:lstStyle>
            <a:p>
              <a:r>
                <a:rPr lang="ko-KR" altLang="en-US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고현석 </a:t>
              </a:r>
              <a:r>
                <a:rPr lang="en-US" altLang="ko-KR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(Backend)</a:t>
              </a:r>
              <a:endParaRPr lang="ko-KR" altLang="en-US" sz="18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27113" y="5377355"/>
              <a:ext cx="2338251" cy="50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장바구니 기능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판매자 주문 관리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E7D25CBA-3278-43C9-A066-87AAFF767336}"/>
              </a:ext>
            </a:extLst>
          </p:cNvPr>
          <p:cNvSpPr/>
          <p:nvPr/>
        </p:nvSpPr>
        <p:spPr>
          <a:xfrm>
            <a:off x="2834746" y="3561261"/>
            <a:ext cx="1555331" cy="1555331"/>
          </a:xfrm>
          <a:prstGeom prst="diamond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484606A-FA6E-4512-ACB5-26D36CF62BBA}"/>
              </a:ext>
            </a:extLst>
          </p:cNvPr>
          <p:cNvSpPr/>
          <p:nvPr/>
        </p:nvSpPr>
        <p:spPr>
          <a:xfrm>
            <a:off x="404096" y="3588509"/>
            <a:ext cx="1555331" cy="1555331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7763DA0-BC34-4FA4-9C7A-E97B056054D4}"/>
              </a:ext>
            </a:extLst>
          </p:cNvPr>
          <p:cNvSpPr/>
          <p:nvPr/>
        </p:nvSpPr>
        <p:spPr>
          <a:xfrm>
            <a:off x="5265396" y="3547199"/>
            <a:ext cx="1555331" cy="1555331"/>
          </a:xfrm>
          <a:prstGeom prst="diamond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994B47D-69CA-4ECB-86EB-7F78BDB9A6F2}"/>
              </a:ext>
            </a:extLst>
          </p:cNvPr>
          <p:cNvSpPr/>
          <p:nvPr/>
        </p:nvSpPr>
        <p:spPr>
          <a:xfrm>
            <a:off x="7616024" y="3561261"/>
            <a:ext cx="1555331" cy="1555331"/>
          </a:xfrm>
          <a:prstGeom prst="diamond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AD699B2-1113-4F5A-B41D-6C4977DAD6C6}"/>
              </a:ext>
            </a:extLst>
          </p:cNvPr>
          <p:cNvSpPr/>
          <p:nvPr/>
        </p:nvSpPr>
        <p:spPr>
          <a:xfrm>
            <a:off x="10022070" y="3544772"/>
            <a:ext cx="1555331" cy="1555331"/>
          </a:xfrm>
          <a:prstGeom prst="diamond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10CA4B6-BB9E-422B-82AF-8413EE06B100}"/>
              </a:ext>
            </a:extLst>
          </p:cNvPr>
          <p:cNvGrpSpPr/>
          <p:nvPr/>
        </p:nvGrpSpPr>
        <p:grpSpPr>
          <a:xfrm>
            <a:off x="2669171" y="5208830"/>
            <a:ext cx="2338251" cy="1336662"/>
            <a:chOff x="1627113" y="5174682"/>
            <a:chExt cx="2338251" cy="70814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36BB7B-AAA6-4FC9-BCC1-BE664ACD343E}"/>
                </a:ext>
              </a:extLst>
            </p:cNvPr>
            <p:cNvSpPr txBox="1"/>
            <p:nvPr/>
          </p:nvSpPr>
          <p:spPr>
            <a:xfrm>
              <a:off x="1627113" y="5174682"/>
              <a:ext cx="2089418" cy="195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>
                      <a:lumMod val="9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defRPr>
              </a:lvl1pPr>
            </a:lstStyle>
            <a:p>
              <a:r>
                <a:rPr lang="ko-KR" altLang="en-US" sz="1800" dirty="0" err="1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김다연</a:t>
              </a:r>
              <a:r>
                <a:rPr lang="ko-KR" altLang="en-US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(Backend)</a:t>
              </a:r>
              <a:endParaRPr lang="ko-KR" altLang="en-US" sz="18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FF5E6D-99A6-4B48-ADD0-6A655A80084A}"/>
                </a:ext>
              </a:extLst>
            </p:cNvPr>
            <p:cNvSpPr txBox="1"/>
            <p:nvPr/>
          </p:nvSpPr>
          <p:spPr>
            <a:xfrm>
              <a:off x="1627113" y="5377355"/>
              <a:ext cx="2338251" cy="50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가입 및 로그인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정보 관리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관리 페이지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2E3EA6-D1FF-4054-9B82-B4BC14E86E01}"/>
              </a:ext>
            </a:extLst>
          </p:cNvPr>
          <p:cNvGrpSpPr/>
          <p:nvPr/>
        </p:nvGrpSpPr>
        <p:grpSpPr>
          <a:xfrm>
            <a:off x="4987357" y="5214420"/>
            <a:ext cx="2338251" cy="1121217"/>
            <a:chOff x="1627113" y="5174683"/>
            <a:chExt cx="2338251" cy="5940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E33085-9264-4B0B-8D71-98E6833BA2CB}"/>
                </a:ext>
              </a:extLst>
            </p:cNvPr>
            <p:cNvSpPr txBox="1"/>
            <p:nvPr/>
          </p:nvSpPr>
          <p:spPr>
            <a:xfrm>
              <a:off x="1627113" y="5174683"/>
              <a:ext cx="2089418" cy="195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>
                      <a:lumMod val="9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defRPr>
              </a:lvl1pPr>
            </a:lstStyle>
            <a:p>
              <a:r>
                <a:rPr lang="ko-KR" altLang="en-US" sz="1800" dirty="0" err="1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이다영</a:t>
              </a:r>
              <a:r>
                <a:rPr lang="ko-KR" altLang="en-US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(Backend)</a:t>
              </a:r>
              <a:endParaRPr lang="ko-KR" altLang="en-US" sz="18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522385-818F-484E-9B1C-2C6A5EEECA23}"/>
                </a:ext>
              </a:extLst>
            </p:cNvPr>
            <p:cNvSpPr txBox="1"/>
            <p:nvPr/>
          </p:nvSpPr>
          <p:spPr>
            <a:xfrm>
              <a:off x="1627113" y="5377355"/>
              <a:ext cx="2338251" cy="391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 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카테고리 및 </a:t>
              </a:r>
              <a:r>
                <a:rPr lang="ko-KR" altLang="en-US" sz="140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더보기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List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</a:t>
              </a: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예정</a:t>
              </a: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D869669-7EB5-463C-A9E4-E9C9DA8A89AE}"/>
              </a:ext>
            </a:extLst>
          </p:cNvPr>
          <p:cNvGrpSpPr/>
          <p:nvPr/>
        </p:nvGrpSpPr>
        <p:grpSpPr>
          <a:xfrm>
            <a:off x="7325608" y="5208829"/>
            <a:ext cx="2338251" cy="1121219"/>
            <a:chOff x="1627113" y="5174682"/>
            <a:chExt cx="2338251" cy="5940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85B13A-2133-4556-9ED3-AD200435B1E1}"/>
                </a:ext>
              </a:extLst>
            </p:cNvPr>
            <p:cNvSpPr txBox="1"/>
            <p:nvPr/>
          </p:nvSpPr>
          <p:spPr>
            <a:xfrm>
              <a:off x="1627113" y="5174682"/>
              <a:ext cx="2254335" cy="195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>
                      <a:lumMod val="9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defRPr>
              </a:lvl1pPr>
            </a:lstStyle>
            <a:p>
              <a:r>
                <a:rPr lang="ko-KR" altLang="en-US" sz="1800" dirty="0" err="1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석우현</a:t>
              </a:r>
              <a:r>
                <a:rPr lang="ko-KR" altLang="en-US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(Full Stack)</a:t>
              </a:r>
              <a:endParaRPr lang="ko-KR" altLang="en-US" sz="18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B5BC51-DC4E-4372-B30E-25FDC16E6253}"/>
                </a:ext>
              </a:extLst>
            </p:cNvPr>
            <p:cNvSpPr txBox="1"/>
            <p:nvPr/>
          </p:nvSpPr>
          <p:spPr>
            <a:xfrm>
              <a:off x="1627113" y="5377355"/>
              <a:ext cx="2338251" cy="391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INDEX 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관리</a:t>
              </a: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수정페이지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네비바</a:t>
              </a: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카테고리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2D29D81-9AE2-40B9-9269-8ADAC676C547}"/>
              </a:ext>
            </a:extLst>
          </p:cNvPr>
          <p:cNvGrpSpPr/>
          <p:nvPr/>
        </p:nvGrpSpPr>
        <p:grpSpPr>
          <a:xfrm>
            <a:off x="9784822" y="5208829"/>
            <a:ext cx="2338251" cy="1121219"/>
            <a:chOff x="1627113" y="5174682"/>
            <a:chExt cx="2338251" cy="5940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247758-6951-41EA-B0AA-F449A662ED7B}"/>
                </a:ext>
              </a:extLst>
            </p:cNvPr>
            <p:cNvSpPr txBox="1"/>
            <p:nvPr/>
          </p:nvSpPr>
          <p:spPr>
            <a:xfrm>
              <a:off x="1627113" y="5174682"/>
              <a:ext cx="2138727" cy="195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>
                      <a:lumMod val="9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defRPr>
              </a:lvl1pPr>
            </a:lstStyle>
            <a:p>
              <a:r>
                <a:rPr lang="ko-KR" altLang="en-US" sz="1800" dirty="0" err="1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이충근</a:t>
              </a:r>
              <a:r>
                <a:rPr lang="ko-KR" altLang="en-US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sz="1800" dirty="0">
                  <a:ln>
                    <a:solidFill>
                      <a:schemeClr val="tx1">
                        <a:alpha val="25000"/>
                      </a:schemeClr>
                    </a:solidFill>
                  </a:ln>
                  <a:solidFill>
                    <a:schemeClr val="tx1"/>
                  </a:solidFill>
                </a:rPr>
                <a:t>(Frontend)</a:t>
              </a:r>
              <a:endParaRPr lang="ko-KR" altLang="en-US" sz="18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5A112D-A43A-4382-96FE-0401B9B82873}"/>
                </a:ext>
              </a:extLst>
            </p:cNvPr>
            <p:cNvSpPr txBox="1"/>
            <p:nvPr/>
          </p:nvSpPr>
          <p:spPr>
            <a:xfrm>
              <a:off x="1627113" y="5377355"/>
              <a:ext cx="2338251" cy="391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주문</a:t>
              </a:r>
              <a:r>
                <a:rPr lang="en-US" altLang="ko-KR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장바구니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 관리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판매글</a:t>
              </a:r>
              <a:r>
                <a:rPr lang="ko-KR" altLang="en-US" sz="14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상세 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0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>
          <a:xfrm>
            <a:off x="0" y="0"/>
            <a:ext cx="12192000" cy="4324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349" y="435428"/>
            <a:ext cx="5945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defRPr>
            </a:lvl1pPr>
          </a:lstStyle>
          <a:p>
            <a:r>
              <a:rPr lang="ko-KR" altLang="en-US" dirty="0"/>
              <a:t>프로젝트 소개 </a:t>
            </a:r>
            <a:r>
              <a:rPr lang="en-US" altLang="ko-KR" dirty="0"/>
              <a:t>– </a:t>
            </a:r>
            <a:r>
              <a:rPr lang="ko-KR" altLang="en-US" dirty="0"/>
              <a:t>기획 의도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7313" y="1294791"/>
            <a:ext cx="2264229" cy="768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27313" y="1872426"/>
            <a:ext cx="8252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친환경 유기농 작물 쇼핑몰</a:t>
            </a:r>
            <a:r>
              <a:rPr lang="en-US" altLang="ko-KR" sz="4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4000" dirty="0" err="1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Farmpam</a:t>
            </a:r>
            <a:r>
              <a:rPr lang="en-US" altLang="ko-KR" sz="4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3092" y="5353894"/>
            <a:ext cx="7322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>
                    <a:lumMod val="9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20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rPr>
              <a:t>“</a:t>
            </a:r>
            <a:r>
              <a:rPr lang="ko-KR" altLang="en-US" sz="20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rPr>
              <a:t>농장주와 사용자가 직접 소통하고</a:t>
            </a:r>
            <a:r>
              <a:rPr lang="en-US" altLang="ko-KR" sz="20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rPr>
              <a:t>친환경 유기농 작물 및 축산물을 구입할 수 있는 사이트</a:t>
            </a:r>
            <a:r>
              <a:rPr lang="en-US" altLang="ko-KR" sz="2000" dirty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chemeClr val="tx1"/>
                </a:solidFill>
              </a:rPr>
              <a:t>”</a:t>
            </a:r>
            <a:endParaRPr lang="ko-KR" altLang="en-US" sz="2000" dirty="0">
              <a:ln>
                <a:solidFill>
                  <a:schemeClr val="tx1">
                    <a:alpha val="2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691331FD-537F-455A-9D7C-6F432AD66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05" y="4476342"/>
            <a:ext cx="1245622" cy="23090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48C469-B460-4A70-9FEA-2804C5E91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13" y="4644680"/>
            <a:ext cx="2658216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1ADA1DD-25E4-461B-A053-C85A397028EA}"/>
              </a:ext>
            </a:extLst>
          </p:cNvPr>
          <p:cNvSpPr/>
          <p:nvPr/>
        </p:nvSpPr>
        <p:spPr>
          <a:xfrm>
            <a:off x="4724894" y="1955139"/>
            <a:ext cx="2703368" cy="27256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820FFBE-2725-48A0-B3DA-B5B66E113CFE}"/>
              </a:ext>
            </a:extLst>
          </p:cNvPr>
          <p:cNvSpPr/>
          <p:nvPr/>
        </p:nvSpPr>
        <p:spPr>
          <a:xfrm>
            <a:off x="3821853" y="512850"/>
            <a:ext cx="1879404" cy="18768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FE1547-F154-4FEA-85E4-673E70FA7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60" y="700796"/>
            <a:ext cx="1417219" cy="141721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E7F1E9D-E3AE-4995-8DFC-CF88B63F9004}"/>
              </a:ext>
            </a:extLst>
          </p:cNvPr>
          <p:cNvSpPr/>
          <p:nvPr/>
        </p:nvSpPr>
        <p:spPr>
          <a:xfrm>
            <a:off x="5985807" y="266236"/>
            <a:ext cx="1879404" cy="18768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CD0F3B-3C7D-4E4E-ABD8-DF6A7E176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34" y="484367"/>
            <a:ext cx="1440549" cy="14405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1298C-ED9A-44CF-AE99-FB5B02855318}"/>
              </a:ext>
            </a:extLst>
          </p:cNvPr>
          <p:cNvSpPr/>
          <p:nvPr/>
        </p:nvSpPr>
        <p:spPr>
          <a:xfrm>
            <a:off x="7339211" y="1848223"/>
            <a:ext cx="1879404" cy="18768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A8E2D6-FF3A-49B3-A4D3-C609D50DB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29" y="2653059"/>
            <a:ext cx="1882576" cy="163156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3125036-A762-4C6A-995F-D160E98091A9}"/>
              </a:ext>
            </a:extLst>
          </p:cNvPr>
          <p:cNvSpPr/>
          <p:nvPr/>
        </p:nvSpPr>
        <p:spPr>
          <a:xfrm>
            <a:off x="2867434" y="2181677"/>
            <a:ext cx="1879404" cy="18768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CE22910-4576-4179-81E7-F690EFE8B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13" y="2265891"/>
            <a:ext cx="1744446" cy="1744446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22E7E1E-F01C-4C99-B46A-52F10EF6D60B}"/>
              </a:ext>
            </a:extLst>
          </p:cNvPr>
          <p:cNvSpPr/>
          <p:nvPr/>
        </p:nvSpPr>
        <p:spPr>
          <a:xfrm>
            <a:off x="3520256" y="3936203"/>
            <a:ext cx="1879404" cy="18768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32173FE-3C66-4CF6-AD49-0E23A3704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45" y="4381760"/>
            <a:ext cx="1026080" cy="102608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77A28699-AC1B-4047-AD34-86C38CD50268}"/>
              </a:ext>
            </a:extLst>
          </p:cNvPr>
          <p:cNvSpPr/>
          <p:nvPr/>
        </p:nvSpPr>
        <p:spPr>
          <a:xfrm>
            <a:off x="5254195" y="4662290"/>
            <a:ext cx="1879404" cy="18768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B6E07E5-6750-4B41-B2D2-0E0CE21CC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33" y="5119782"/>
            <a:ext cx="1307928" cy="92576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EA50E907-7804-4CEA-A31B-6A43BD18711D}"/>
              </a:ext>
            </a:extLst>
          </p:cNvPr>
          <p:cNvSpPr/>
          <p:nvPr/>
        </p:nvSpPr>
        <p:spPr>
          <a:xfrm>
            <a:off x="6952946" y="3720658"/>
            <a:ext cx="1879404" cy="18768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55D3597-F0CE-4A02-82FF-2EA0524179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98" y="3952030"/>
            <a:ext cx="1484438" cy="14844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DAD3B5-DB8E-4A08-8684-ACC721D6E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671" y="2120792"/>
            <a:ext cx="1425954" cy="12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6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B5A091-B19F-4FF0-B54E-82463343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1389964"/>
            <a:ext cx="11625942" cy="47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6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572" y="420915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0572" y="882580"/>
            <a:ext cx="2914580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5A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72" y="938461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웹 페이지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37D7CF-6223-49B1-B0A2-BED66F527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68" y="1024918"/>
            <a:ext cx="7830663" cy="541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9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 rot="2700000">
            <a:off x="1433763" y="1274923"/>
            <a:ext cx="2184388" cy="2184388"/>
          </a:xfrm>
          <a:prstGeom prst="rect">
            <a:avLst/>
          </a:prstGeom>
          <a:noFill/>
          <a:ln w="730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21891" y="1643842"/>
            <a:ext cx="1608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51086" y="2249767"/>
            <a:ext cx="4036097" cy="4041833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612602" y="3129595"/>
            <a:ext cx="3900306" cy="3905848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166002" y="4572561"/>
            <a:ext cx="2358588" cy="233991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883767" y="-44729"/>
            <a:ext cx="3424114" cy="339700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55074" y="3090392"/>
            <a:ext cx="3465292" cy="343785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388317" y="4680255"/>
            <a:ext cx="4132250" cy="409953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182358" y="4680255"/>
            <a:ext cx="4132250" cy="409953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91904" y="-337550"/>
            <a:ext cx="4036097" cy="4041833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  <a:alpha val="5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49107" y="4752338"/>
            <a:ext cx="2775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425297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277</Words>
  <Application>Microsoft Office PowerPoint</Application>
  <PresentationFormat>와이드스크린</PresentationFormat>
  <Paragraphs>93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a옛날사진관4</vt:lpstr>
      <vt:lpstr>Arial</vt:lpstr>
      <vt:lpstr>a옛날사진관3</vt:lpstr>
      <vt:lpstr>KoPub돋움체 Medium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고 현석</cp:lastModifiedBy>
  <cp:revision>54</cp:revision>
  <dcterms:created xsi:type="dcterms:W3CDTF">2017-05-09T05:54:55Z</dcterms:created>
  <dcterms:modified xsi:type="dcterms:W3CDTF">2021-09-13T08:28:39Z</dcterms:modified>
</cp:coreProperties>
</file>